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9" r:id="rId2"/>
    <p:sldId id="289" r:id="rId3"/>
    <p:sldId id="375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87" autoAdjust="0"/>
  </p:normalViewPr>
  <p:slideViewPr>
    <p:cSldViewPr>
      <p:cViewPr varScale="1">
        <p:scale>
          <a:sx n="57" d="100"/>
          <a:sy n="57" d="100"/>
        </p:scale>
        <p:origin x="9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4B4EC-07AC-44F1-8F33-526C2E7422DB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15614-6728-46E1-AE7A-4FDF3100E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497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 soorten prijzen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5614-6728-46E1-AE7A-4FDF3100EC3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020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5614-6728-46E1-AE7A-4FDF3100EC3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97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media" Target="../media/media2.wav"/><Relationship Id="rId7" Type="http://schemas.openxmlformats.org/officeDocument/2006/relationships/image" Target="../media/image6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8.xml"/><Relationship Id="rId4" Type="http://schemas.openxmlformats.org/officeDocument/2006/relationships/audio" Target="../media/media2.wav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REDDES\Desktop\travelsoap presentatie\materiaal travelsoap presentatie\Oscar_statuett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4" r="22133" b="1248"/>
          <a:stretch/>
        </p:blipFill>
        <p:spPr bwMode="auto">
          <a:xfrm>
            <a:off x="3491880" y="1124744"/>
            <a:ext cx="1746913" cy="364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Dropbox\_ ICO\__MAS markt specialisten\_ ontwikkelen\Moviemakers 2.0 ontwikkelen\Moviemakers\Film-Se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9" r="10572" b="5265"/>
          <a:stretch/>
        </p:blipFill>
        <p:spPr bwMode="auto">
          <a:xfrm>
            <a:off x="317315" y="4077072"/>
            <a:ext cx="3174566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2" descr="D:\Dropbox\_ ICO\__MAS markt specialisten\_ ontwikkelen\Moviemakers 2.0 ontwikkelen\moviemakers 2.0 les materiaal en films\pptx materiaal\denken de kid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12498"/>
            <a:ext cx="3153694" cy="2132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9" name="Picture 5" descr="D:\Dropbox\_ ICO\__MAS markt specialisten\_ ontwikkelen\Moviemakers 2.0 ontwikkelen\moviemakers 2.0 les materiaal en films\pptx materiaal\DSCF0076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959" t="23428" r="21900" b="16506"/>
          <a:stretch/>
        </p:blipFill>
        <p:spPr bwMode="auto">
          <a:xfrm>
            <a:off x="5238793" y="523489"/>
            <a:ext cx="3340335" cy="23100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1" name="Picture 6" descr="D:\Dropbox\_ ICO\__MAS markt specialisten\_ ontwikkelen\Moviemakers 2.0 ontwikkelen\moviemakers 2.0 les materiaal en films\pptx materiaal\windows-live-movie-maker-new-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575" y="3961386"/>
            <a:ext cx="2909038" cy="21319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13907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REDDES\Desktop\travelsoap presentatie\materiaal travelsoap presentatie\Oscar_statuett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4" r="22133" b="1248"/>
          <a:stretch/>
        </p:blipFill>
        <p:spPr bwMode="auto">
          <a:xfrm>
            <a:off x="6804248" y="2780928"/>
            <a:ext cx="1746913" cy="364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539552" y="260648"/>
            <a:ext cx="81642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Moviemakers Oscars Award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152870" y="1357893"/>
            <a:ext cx="448558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65 films 6 winnaars!</a:t>
            </a:r>
          </a:p>
          <a:p>
            <a:pPr algn="ctr"/>
            <a:endParaRPr lang="nl-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nl-NL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Beste Geluid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nl-NL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Beste Film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nl-NL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Beste Make Up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nl-NL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Beste Effect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nl-NL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Beste Montage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nl-NL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Beste Humor</a:t>
            </a:r>
          </a:p>
          <a:p>
            <a:endParaRPr lang="nl-NL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571500" indent="-571500">
              <a:buFont typeface="Arial" pitchFamily="34" charset="0"/>
              <a:buChar char="•"/>
            </a:pPr>
            <a:endParaRPr lang="nl-NL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783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REDDES\Desktop\travelsoap presentatie\materiaal travelsoap presentatie\Oscar_statuette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4" r="22133" b="1248"/>
          <a:stretch/>
        </p:blipFill>
        <p:spPr bwMode="auto">
          <a:xfrm>
            <a:off x="3895414" y="506981"/>
            <a:ext cx="1192332" cy="248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0" y="3429000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Beste Humor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4093909"/>
            <a:ext cx="903649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“Ongeluk bij Stoplicht”</a:t>
            </a:r>
          </a:p>
          <a:p>
            <a:pPr algn="ctr"/>
            <a:r>
              <a:rPr lang="nl-NL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door</a:t>
            </a:r>
          </a:p>
          <a:p>
            <a:pPr algn="ctr"/>
            <a:r>
              <a:rPr lang="nl-NL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Lynn, Milan, Ryan </a:t>
            </a:r>
            <a:r>
              <a:rPr lang="nl-NL" sz="44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 Laura</a:t>
            </a:r>
            <a:endParaRPr lang="nl-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opkomen lopen van af podium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426895" y="116632"/>
            <a:ext cx="609600" cy="609600"/>
          </a:xfrm>
          <a:prstGeom prst="rect">
            <a:avLst/>
          </a:prstGeom>
        </p:spPr>
      </p:pic>
      <p:pic>
        <p:nvPicPr>
          <p:cNvPr id="7" name="drumroll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082023" y="12685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30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06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showWhenStopped="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 showWhenStopped="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42</Words>
  <Application>Microsoft Office PowerPoint</Application>
  <PresentationFormat>Diavoorstelling (4:3)</PresentationFormat>
  <Paragraphs>17</Paragraphs>
  <Slides>3</Slides>
  <Notes>2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DREDDES</dc:creator>
  <cp:lastModifiedBy>Annemie Pathuis</cp:lastModifiedBy>
  <cp:revision>104</cp:revision>
  <dcterms:created xsi:type="dcterms:W3CDTF">2012-12-05T12:17:51Z</dcterms:created>
  <dcterms:modified xsi:type="dcterms:W3CDTF">2019-05-09T08:56:56Z</dcterms:modified>
</cp:coreProperties>
</file>